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" y="192"/>
            <a:ext cx="15119596" cy="10691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47046815-35AB-465D-ABE9-F1DFA471D8BA}"/>
              </a:ext>
            </a:extLst>
          </p:cNvPr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5A12256-C884-4A78-89FB-4F29E4054C1B}"/>
              </a:ext>
            </a:extLst>
          </p:cNvPr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6C1C0ED2-47E3-472D-8ADD-5B7916312BB0}"/>
              </a:ext>
            </a:extLst>
          </p:cNvPr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1B538682-354A-4853-A0FA-5E6E57C691DA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